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68">
          <p15:clr>
            <a:srgbClr val="A4A3A4"/>
          </p15:clr>
        </p15:guide>
        <p15:guide id="4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7" d="100"/>
          <a:sy n="47" d="100"/>
        </p:scale>
        <p:origin x="1872" y="56"/>
      </p:cViewPr>
      <p:guideLst>
        <p:guide orient="horz" pos="3840"/>
        <p:guide pos="2160"/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2"/>
            <a:ext cx="6606540" cy="35018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7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87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6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54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6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1"/>
            <a:ext cx="3288089" cy="54040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9" y="2465706"/>
            <a:ext cx="3304282" cy="120840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9" y="3674111"/>
            <a:ext cx="3304282" cy="54040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3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1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2" cy="23469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3" y="1448226"/>
            <a:ext cx="3934778" cy="71479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2" cy="559032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9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2" cy="23469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3" y="1448226"/>
            <a:ext cx="3934778" cy="714798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2" cy="559032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8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8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5" y="535516"/>
            <a:ext cx="1675923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6"/>
            <a:ext cx="4930617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7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4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4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50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F9A9B-640D-4786-8225-7603D0A6114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9" y="9322650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50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1744A-26C3-40C8-9BC5-9261C41B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8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E75DDA6-29F4-4678-A30A-B2C3EF70C754}"/>
              </a:ext>
            </a:extLst>
          </p:cNvPr>
          <p:cNvSpPr txBox="1"/>
          <p:nvPr/>
        </p:nvSpPr>
        <p:spPr>
          <a:xfrm>
            <a:off x="1125571" y="1412893"/>
            <a:ext cx="5639684" cy="207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900" dirty="0">
                <a:solidFill>
                  <a:srgbClr val="C00000"/>
                </a:solidFill>
                <a:latin typeface="Caecilia Com 45 Light" panose="02060402030306020204" pitchFamily="18" charset="0"/>
              </a:rPr>
              <a:t>NIGHT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AADC4C-E8C3-4C4E-9A70-8268928FFFD0}"/>
              </a:ext>
            </a:extLst>
          </p:cNvPr>
          <p:cNvSpPr txBox="1"/>
          <p:nvPr/>
        </p:nvSpPr>
        <p:spPr>
          <a:xfrm>
            <a:off x="1400156" y="3426135"/>
            <a:ext cx="5090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Luiseno School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Caecilia Com 45 Light" panose="020604020303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BF00C-B713-4634-8122-7268E310E2C7}"/>
              </a:ext>
            </a:extLst>
          </p:cNvPr>
          <p:cNvSpPr txBox="1"/>
          <p:nvPr/>
        </p:nvSpPr>
        <p:spPr>
          <a:xfrm>
            <a:off x="0" y="4965393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Everything is better together! Come and support us during our Spirit Night! Sign the clipboard at the register or place a catering order anytime this week and a portion of your purchase will be donated back to our group. See you there!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6C3F0A-ECA1-4571-918C-4A5682ECE2F2}"/>
              </a:ext>
            </a:extLst>
          </p:cNvPr>
          <p:cNvSpPr/>
          <p:nvPr/>
        </p:nvSpPr>
        <p:spPr>
          <a:xfrm>
            <a:off x="263304" y="3846290"/>
            <a:ext cx="7245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December 12,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2019</a:t>
            </a:r>
          </a:p>
          <a:p>
            <a:pPr algn="ctr"/>
            <a:r>
              <a:rPr lang="en-US" sz="2400" b="1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2</a:t>
            </a:r>
            <a:r>
              <a:rPr lang="en-US" sz="2400" b="1" smtClean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:00PM-8:00PM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Caecilia Com 45 Light" panose="020604020303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74ECDE-E153-4276-8AB0-2FFF12A81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748272"/>
            <a:ext cx="4476749" cy="33072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F6688F8-A4AA-43DE-8BCD-1810A3ECB355}"/>
              </a:ext>
            </a:extLst>
          </p:cNvPr>
          <p:cNvSpPr/>
          <p:nvPr/>
        </p:nvSpPr>
        <p:spPr>
          <a:xfrm>
            <a:off x="3603575" y="8525229"/>
            <a:ext cx="478828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B90000"/>
                </a:solidFill>
                <a:latin typeface="Caecilia Com 45 Light" panose="02060402030306020204" pitchFamily="18" charset="0"/>
              </a:rPr>
              <a:t>Chick-fil-A Crossings in South Corona</a:t>
            </a:r>
          </a:p>
          <a:p>
            <a:pPr algn="ctr"/>
            <a:r>
              <a:rPr lang="en-US" sz="1050" b="1" dirty="0">
                <a:solidFill>
                  <a:srgbClr val="B90000"/>
                </a:solidFill>
                <a:latin typeface="Caecilia Com 45 Light" panose="02060402030306020204" pitchFamily="18" charset="0"/>
              </a:rPr>
              <a:t>951-898-0608</a:t>
            </a:r>
          </a:p>
          <a:p>
            <a:pPr algn="ctr"/>
            <a:r>
              <a:rPr lang="en-US" sz="1050" b="1" dirty="0">
                <a:solidFill>
                  <a:srgbClr val="B90000"/>
                </a:solidFill>
                <a:latin typeface="Caecilia Com 45 Light" panose="02060402030306020204" pitchFamily="18" charset="0"/>
              </a:rPr>
              <a:t>3555 Grand Oaks</a:t>
            </a:r>
          </a:p>
          <a:p>
            <a:pPr algn="ctr"/>
            <a:r>
              <a:rPr lang="en-US" sz="1050" b="1" dirty="0">
                <a:solidFill>
                  <a:srgbClr val="B90000"/>
                </a:solidFill>
                <a:latin typeface="Caecilia Com 45 Light" panose="02060402030306020204" pitchFamily="18" charset="0"/>
              </a:rPr>
              <a:t>www.chick-fil-a.com/Crossings</a:t>
            </a:r>
          </a:p>
          <a:p>
            <a:pPr algn="ctr"/>
            <a:r>
              <a:rPr lang="en-US" sz="1050" b="1" dirty="0">
                <a:solidFill>
                  <a:srgbClr val="B90000"/>
                </a:solidFill>
                <a:latin typeface="Caecilia Com 45 Light" panose="02060402030306020204" pitchFamily="18" charset="0"/>
              </a:rPr>
              <a:t>www.facebook.com/cfacrossings</a:t>
            </a:r>
            <a:endParaRPr lang="en-US" sz="1050" dirty="0">
              <a:latin typeface="Caecilia Com 45 Light" panose="020604020303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66D915-28BF-416B-9D6D-057F2A3F8D95}"/>
              </a:ext>
            </a:extLst>
          </p:cNvPr>
          <p:cNvSpPr/>
          <p:nvPr/>
        </p:nvSpPr>
        <p:spPr>
          <a:xfrm>
            <a:off x="4298059" y="9414628"/>
            <a:ext cx="3264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© 2018 CFA Properties, Inc. Chick-fil-A®, Chick-fil-A Stylized® and the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Caecilia Com 45 Light" panose="02060402030306020204" pitchFamily="18" charset="0"/>
              </a:rPr>
              <a:t>Chick-fil-A Cows® are registered trademarks of CFA Properties, Inc.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ecilia Com 45 Light" panose="0206040203030602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24E89AC-FE14-4477-8A77-A4468CC1C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62" y="7870732"/>
            <a:ext cx="1429978" cy="58684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7DA8E66-60D9-4D8C-B2D2-A7F6B872D351}"/>
              </a:ext>
            </a:extLst>
          </p:cNvPr>
          <p:cNvSpPr/>
          <p:nvPr/>
        </p:nvSpPr>
        <p:spPr>
          <a:xfrm>
            <a:off x="1041030" y="325917"/>
            <a:ext cx="569034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>
                <a:solidFill>
                  <a:srgbClr val="C00000"/>
                </a:solidFill>
                <a:latin typeface="Caecilia Com 45 Light" panose="02060402030306020204" pitchFamily="18" charset="0"/>
              </a:rPr>
              <a:t>S P I R I T</a:t>
            </a:r>
          </a:p>
        </p:txBody>
      </p:sp>
      <p:sp>
        <p:nvSpPr>
          <p:cNvPr id="4" name="Oval 3"/>
          <p:cNvSpPr/>
          <p:nvPr/>
        </p:nvSpPr>
        <p:spPr>
          <a:xfrm>
            <a:off x="26529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154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21779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69404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13219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60844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08469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560949" y="3216717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09567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57192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04817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52442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96257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43882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91507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391329" y="3221633"/>
            <a:ext cx="119763" cy="12959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74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2838</TotalTime>
  <Words>97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Caecilia Com 45 Light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York</dc:creator>
  <cp:lastModifiedBy>Misty Ford</cp:lastModifiedBy>
  <cp:revision>50</cp:revision>
  <cp:lastPrinted>2018-02-15T00:27:36Z</cp:lastPrinted>
  <dcterms:created xsi:type="dcterms:W3CDTF">2018-02-14T22:39:36Z</dcterms:created>
  <dcterms:modified xsi:type="dcterms:W3CDTF">2019-11-20T17:52:47Z</dcterms:modified>
</cp:coreProperties>
</file>